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>
        <p:scale>
          <a:sx n="100" d="100"/>
          <a:sy n="100" d="100"/>
        </p:scale>
        <p:origin x="936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Fuge Zou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12/16/2021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Plotly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99097"/>
            <a:ext cx="9013772" cy="502811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an interactive map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 Dashboard with Plotly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Predicted Analysis of Success Rate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</a:t>
            </a:r>
            <a:r>
              <a:rPr lang="en-US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resutls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7" y="1530576"/>
            <a:ext cx="10530115" cy="4108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get data from SpaceX website with all their launching and landing information. Our goal is trying to collect, clean, model the data so we can learn what makes a successful landing.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is the driver for a successful landing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 there any trend or business insights on the landing performance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can we make the landing more successful in the future</a:t>
            </a:r>
          </a:p>
          <a:p>
            <a:pPr lvl="1"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284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the SpaceX Rest API and Wikipedia combined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clean the data using Pandas library, and we made the categorical variables one-hot encoding by calling the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pd.get_dummies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() function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 have tested KNN, Decision Tree, SVM and Logistic Regression ‘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 have done hyperparameter tuning using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downloaded data using SpaceX Rest API and Wikipedia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C32F3DD4-6E44-4F81-A088-B1009B0830E4}"/>
              </a:ext>
            </a:extLst>
          </p:cNvPr>
          <p:cNvSpPr/>
          <p:nvPr/>
        </p:nvSpPr>
        <p:spPr>
          <a:xfrm>
            <a:off x="2242079" y="4001294"/>
            <a:ext cx="1619250" cy="7715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Space X API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2F1C63E0-015F-4B41-B009-EF97FB92F6AD}"/>
              </a:ext>
            </a:extLst>
          </p:cNvPr>
          <p:cNvSpPr/>
          <p:nvPr/>
        </p:nvSpPr>
        <p:spPr>
          <a:xfrm>
            <a:off x="4975754" y="4001294"/>
            <a:ext cx="1619250" cy="7715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 File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0BEB6160-A40B-4407-8437-C3DC404B58EF}"/>
              </a:ext>
            </a:extLst>
          </p:cNvPr>
          <p:cNvSpPr/>
          <p:nvPr/>
        </p:nvSpPr>
        <p:spPr>
          <a:xfrm>
            <a:off x="7728479" y="4001294"/>
            <a:ext cx="1619250" cy="7715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Pandas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E7CCCD-55B1-4C77-A437-30036E384B11}"/>
              </a:ext>
            </a:extLst>
          </p:cNvPr>
          <p:cNvSpPr txBox="1"/>
          <p:nvPr/>
        </p:nvSpPr>
        <p:spPr>
          <a:xfrm>
            <a:off x="770011" y="35073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Rest API 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C33E626-D348-4824-9350-6BBC5E007E31}"/>
              </a:ext>
            </a:extLst>
          </p:cNvPr>
          <p:cNvCxnSpPr>
            <a:stCxn id="3" idx="3"/>
            <a:endCxn id="7" idx="1"/>
          </p:cNvCxnSpPr>
          <p:nvPr/>
        </p:nvCxnSpPr>
        <p:spPr>
          <a:xfrm>
            <a:off x="3861329" y="4387057"/>
            <a:ext cx="11144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5592E2A-DE33-485B-8690-A471BC0E95CF}"/>
              </a:ext>
            </a:extLst>
          </p:cNvPr>
          <p:cNvCxnSpPr/>
          <p:nvPr/>
        </p:nvCxnSpPr>
        <p:spPr>
          <a:xfrm>
            <a:off x="6614054" y="4387057"/>
            <a:ext cx="11144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FF241F32-0AFC-4919-A6EF-C07705C20E92}"/>
              </a:ext>
            </a:extLst>
          </p:cNvPr>
          <p:cNvSpPr/>
          <p:nvPr/>
        </p:nvSpPr>
        <p:spPr>
          <a:xfrm>
            <a:off x="2242079" y="5382419"/>
            <a:ext cx="1619250" cy="7715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</a:t>
            </a:r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DFA2D7BD-59D2-4FAC-80B6-C56238A0BEA6}"/>
              </a:ext>
            </a:extLst>
          </p:cNvPr>
          <p:cNvSpPr/>
          <p:nvPr/>
        </p:nvSpPr>
        <p:spPr>
          <a:xfrm>
            <a:off x="4975754" y="5382419"/>
            <a:ext cx="1619250" cy="7715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Beautiful Soup</a:t>
            </a: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F0A821A9-BBCC-481A-AE86-4D23A8096E6E}"/>
              </a:ext>
            </a:extLst>
          </p:cNvPr>
          <p:cNvSpPr/>
          <p:nvPr/>
        </p:nvSpPr>
        <p:spPr>
          <a:xfrm>
            <a:off x="7728479" y="5382419"/>
            <a:ext cx="1619250" cy="7715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Pandas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EED17D-E038-41A1-A058-69ACE7F2EFCA}"/>
              </a:ext>
            </a:extLst>
          </p:cNvPr>
          <p:cNvSpPr txBox="1"/>
          <p:nvPr/>
        </p:nvSpPr>
        <p:spPr>
          <a:xfrm>
            <a:off x="770011" y="48884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Wikipedia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25C75AF-6FA7-400A-842F-3D15E7C63637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>
            <a:off x="3861329" y="5768182"/>
            <a:ext cx="11144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06D8908-5568-4557-8829-2D4FCF7F61C4}"/>
              </a:ext>
            </a:extLst>
          </p:cNvPr>
          <p:cNvCxnSpPr/>
          <p:nvPr/>
        </p:nvCxnSpPr>
        <p:spPr>
          <a:xfrm>
            <a:off x="6614054" y="5768182"/>
            <a:ext cx="11144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1508</Words>
  <Application>Microsoft Office PowerPoint</Application>
  <PresentationFormat>Widescreen</PresentationFormat>
  <Paragraphs>252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ZOU, FUGE</cp:lastModifiedBy>
  <cp:revision>194</cp:revision>
  <dcterms:created xsi:type="dcterms:W3CDTF">2021-04-29T18:58:34Z</dcterms:created>
  <dcterms:modified xsi:type="dcterms:W3CDTF">2021-12-17T02:17:30Z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